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74" r:id="rId2"/>
    <p:sldId id="265" r:id="rId3"/>
    <p:sldId id="270" r:id="rId4"/>
    <p:sldId id="271" r:id="rId5"/>
    <p:sldId id="267" r:id="rId6"/>
    <p:sldId id="268" r:id="rId7"/>
    <p:sldId id="269" r:id="rId8"/>
    <p:sldId id="272" r:id="rId9"/>
    <p:sldId id="273" r:id="rId10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93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AF0158E-0BEA-4BFF-AA61-7914394B3C6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NZ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F11DA1-6698-4392-B84F-664E2A344A6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C31E2A4-20F9-4053-9EAD-2B7B8933FFF8}" type="datetimeFigureOut">
              <a:rPr lang="en-NZ"/>
              <a:pPr>
                <a:defRPr/>
              </a:pPr>
              <a:t>13/06/2021</a:t>
            </a:fld>
            <a:endParaRPr lang="en-N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15D29F-AD7A-40A3-90D1-5C7D45458A0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NZ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F1443-A053-47AC-962C-46D85BEC89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4BF0A58-BE6B-44A2-8299-67D778CADDEA}" type="slidenum">
              <a:rPr lang="en-NZ"/>
              <a:pPr>
                <a:defRPr/>
              </a:pPr>
              <a:t>‹#›</a:t>
            </a:fld>
            <a:endParaRPr lang="en-N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NZ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298C300-E7B2-4FE1-B343-DF1171E13143}" type="datetimeFigureOut">
              <a:rPr lang="en-NZ"/>
              <a:pPr>
                <a:defRPr/>
              </a:pPr>
              <a:t>13/06/2021</a:t>
            </a:fld>
            <a:endParaRPr lang="en-NZ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NZ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NZ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C43BF30-A31F-46E9-8444-EAF2AD99FD85}" type="slidenum">
              <a:rPr lang="en-NZ"/>
              <a:pPr>
                <a:defRPr/>
              </a:pPr>
              <a:t>‹#›</a:t>
            </a:fld>
            <a:endParaRPr lang="en-N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 1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113" y="3625850"/>
            <a:ext cx="3176587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064625AA-178B-4492-9E55-5F95E6FF1E8A}"/>
              </a:ext>
            </a:extLst>
          </p:cNvPr>
          <p:cNvSpPr txBox="1">
            <a:spLocks/>
          </p:cNvSpPr>
          <p:nvPr userDrawn="1"/>
        </p:nvSpPr>
        <p:spPr>
          <a:xfrm>
            <a:off x="1325563" y="5791200"/>
            <a:ext cx="9342437" cy="6762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1600" b="1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65338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800" b="1" kern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tabLst>
                <a:tab pos="4216400" algn="ctr"/>
                <a:tab pos="8339138" algn="r"/>
              </a:tabLst>
              <a:defRPr/>
            </a:pPr>
            <a:r>
              <a:rPr lang="fr-FR" dirty="0"/>
              <a:t>CIGRE </a:t>
            </a:r>
            <a:r>
              <a:rPr lang="fr-FR" dirty="0" smtClean="0"/>
              <a:t>Centennial Session 2021</a:t>
            </a:r>
            <a:r>
              <a:rPr lang="fr-FR" dirty="0"/>
              <a:t>		</a:t>
            </a:r>
          </a:p>
          <a:p>
            <a:pPr fontAlgn="auto">
              <a:spcAft>
                <a:spcPts val="0"/>
              </a:spcAft>
              <a:tabLst>
                <a:tab pos="5384800" algn="ctr"/>
                <a:tab pos="8339138" algn="r"/>
              </a:tabLst>
              <a:defRPr/>
            </a:pPr>
            <a:r>
              <a:rPr lang="fr-FR" dirty="0"/>
              <a:t>	 </a:t>
            </a:r>
            <a:r>
              <a:rPr lang="fr-FR" sz="1200" dirty="0"/>
              <a:t>© CIGRE </a:t>
            </a:r>
            <a:r>
              <a:rPr lang="fr-FR" sz="1200" dirty="0" smtClean="0"/>
              <a:t>2021 </a:t>
            </a:r>
            <a:r>
              <a:rPr lang="fr-FR" dirty="0"/>
              <a:t>	</a:t>
            </a:r>
            <a:fld id="{7AE1F3AF-5D86-49B1-8AFE-E33450D8FA3C}" type="slidenum">
              <a:rPr lang="fr-FR" smtClean="0"/>
              <a:pPr fontAlgn="auto">
                <a:spcAft>
                  <a:spcPts val="0"/>
                </a:spcAft>
                <a:tabLst>
                  <a:tab pos="5384800" algn="ctr"/>
                  <a:tab pos="8339138" algn="r"/>
                </a:tabLst>
                <a:defRPr/>
              </a:pPr>
              <a:t>‹#›</a:t>
            </a:fld>
            <a:endParaRPr 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9DC7B2-556D-46CD-83ED-99A884FB97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42832"/>
            <a:ext cx="9144000" cy="852221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5F1AF1-96C1-4AD2-BC34-4BA79B45D7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861728"/>
            <a:ext cx="9144000" cy="53869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18071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1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113" y="3625850"/>
            <a:ext cx="3176587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79DC7B2-556D-46CD-83ED-99A884FB97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42832"/>
            <a:ext cx="9144000" cy="852221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5F1AF1-96C1-4AD2-BC34-4BA79B45D7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861728"/>
            <a:ext cx="9144000" cy="53869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04532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2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113" y="3625850"/>
            <a:ext cx="3176587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79DC7B2-556D-46CD-83ED-99A884FB97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42832"/>
            <a:ext cx="9144000" cy="852221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5F1AF1-96C1-4AD2-BC34-4BA79B45D7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833153"/>
            <a:ext cx="9144000" cy="53869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4790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3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064625AA-178B-4492-9E55-5F95E6FF1E8A}"/>
              </a:ext>
            </a:extLst>
          </p:cNvPr>
          <p:cNvSpPr txBox="1">
            <a:spLocks/>
          </p:cNvSpPr>
          <p:nvPr userDrawn="1"/>
        </p:nvSpPr>
        <p:spPr>
          <a:xfrm>
            <a:off x="1339850" y="5800725"/>
            <a:ext cx="9342438" cy="6746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1600" b="1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65338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800" b="1" kern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tabLst>
                <a:tab pos="4216400" algn="ctr"/>
                <a:tab pos="8339138" algn="r"/>
              </a:tabLst>
              <a:defRPr/>
            </a:pPr>
            <a:r>
              <a:rPr lang="fr-FR" dirty="0"/>
              <a:t>CIGRE </a:t>
            </a:r>
            <a:r>
              <a:rPr lang="fr-FR" dirty="0" smtClean="0"/>
              <a:t>Centennial Session 2021</a:t>
            </a:r>
            <a:r>
              <a:rPr lang="fr-FR" dirty="0"/>
              <a:t>		</a:t>
            </a:r>
          </a:p>
          <a:p>
            <a:pPr fontAlgn="auto">
              <a:spcAft>
                <a:spcPts val="0"/>
              </a:spcAft>
              <a:tabLst>
                <a:tab pos="5384800" algn="ctr"/>
                <a:tab pos="8339138" algn="r"/>
              </a:tabLst>
              <a:defRPr/>
            </a:pPr>
            <a:r>
              <a:rPr lang="fr-FR" dirty="0"/>
              <a:t>	 </a:t>
            </a:r>
            <a:r>
              <a:rPr lang="fr-FR" sz="1200" dirty="0"/>
              <a:t>© CIGRE </a:t>
            </a:r>
            <a:r>
              <a:rPr lang="fr-FR" sz="1200" dirty="0" smtClean="0"/>
              <a:t>2021 </a:t>
            </a:r>
            <a:r>
              <a:rPr lang="fr-FR" dirty="0"/>
              <a:t>	</a:t>
            </a:r>
            <a:fld id="{06733712-A6D3-4381-AB9E-6278D4CDCE5E}" type="slidenum">
              <a:rPr lang="fr-FR" smtClean="0"/>
              <a:pPr fontAlgn="auto">
                <a:spcAft>
                  <a:spcPts val="0"/>
                </a:spcAft>
                <a:tabLst>
                  <a:tab pos="5384800" algn="ctr"/>
                  <a:tab pos="8339138" algn="r"/>
                </a:tabLst>
                <a:defRPr/>
              </a:pPr>
              <a:t>‹#›</a:t>
            </a:fld>
            <a:endParaRPr 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9DC7B2-556D-46CD-83ED-99A884FB97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42832"/>
            <a:ext cx="9144000" cy="852221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5F1AF1-96C1-4AD2-BC34-4BA79B45D7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833153"/>
            <a:ext cx="9144000" cy="53869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58000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113" y="4254500"/>
            <a:ext cx="3176587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79DC7B2-556D-46CD-83ED-99A884FB97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61932"/>
            <a:ext cx="9144000" cy="852221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5F1AF1-96C1-4AD2-BC34-4BA79B45D7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333750"/>
            <a:ext cx="9144000" cy="53869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6657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5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113" y="2349500"/>
            <a:ext cx="3176587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79DC7B2-556D-46CD-83ED-99A884FB97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85582"/>
            <a:ext cx="9144000" cy="852221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5F1AF1-96C1-4AD2-BC34-4BA79B45D7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19300"/>
            <a:ext cx="9144000" cy="53869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87329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6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113" y="4197350"/>
            <a:ext cx="3176587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79DC7B2-556D-46CD-83ED-99A884FB97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04807"/>
            <a:ext cx="9144000" cy="852221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5F1AF1-96C1-4AD2-BC34-4BA79B45D7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95675"/>
            <a:ext cx="9144000" cy="53869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54057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s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7475" y="5940425"/>
            <a:ext cx="163830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064625AA-178B-4492-9E55-5F95E6FF1E8A}"/>
              </a:ext>
            </a:extLst>
          </p:cNvPr>
          <p:cNvSpPr txBox="1">
            <a:spLocks/>
          </p:cNvSpPr>
          <p:nvPr userDrawn="1"/>
        </p:nvSpPr>
        <p:spPr>
          <a:xfrm>
            <a:off x="838200" y="5765800"/>
            <a:ext cx="9342438" cy="6746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1600" b="1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65338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800" b="1" kern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tabLst>
                <a:tab pos="4216400" algn="ctr"/>
                <a:tab pos="8339138" algn="r"/>
              </a:tabLst>
              <a:defRPr/>
            </a:pPr>
            <a:r>
              <a:rPr lang="fr-FR" dirty="0"/>
              <a:t>CIGRE </a:t>
            </a:r>
            <a:r>
              <a:rPr lang="fr-FR" dirty="0" smtClean="0"/>
              <a:t>Centennial Session 2021</a:t>
            </a:r>
            <a:r>
              <a:rPr lang="fr-FR" dirty="0"/>
              <a:t>		</a:t>
            </a:r>
          </a:p>
          <a:p>
            <a:pPr fontAlgn="auto">
              <a:spcAft>
                <a:spcPts val="0"/>
              </a:spcAft>
              <a:tabLst>
                <a:tab pos="5384800" algn="ctr"/>
                <a:tab pos="8339138" algn="r"/>
              </a:tabLst>
              <a:defRPr/>
            </a:pPr>
            <a:r>
              <a:rPr lang="fr-FR" dirty="0"/>
              <a:t>	 </a:t>
            </a:r>
            <a:r>
              <a:rPr lang="fr-FR" sz="1200" dirty="0"/>
              <a:t>© CIGRE </a:t>
            </a:r>
            <a:r>
              <a:rPr lang="fr-FR" sz="1200" dirty="0" smtClean="0"/>
              <a:t>2021 </a:t>
            </a:r>
            <a:r>
              <a:rPr lang="fr-FR" dirty="0"/>
              <a:t>	</a:t>
            </a:r>
            <a:fld id="{FEC3CFC2-6B04-406C-851E-5237906A6A91}" type="slidenum">
              <a:rPr lang="fr-FR" smtClean="0"/>
              <a:pPr fontAlgn="auto">
                <a:spcAft>
                  <a:spcPts val="0"/>
                </a:spcAft>
                <a:tabLst>
                  <a:tab pos="5384800" algn="ctr"/>
                  <a:tab pos="8339138" algn="r"/>
                </a:tabLst>
                <a:defRPr/>
              </a:pPr>
              <a:t>‹#›</a:t>
            </a:fld>
            <a:endParaRPr 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661C35-F502-4AFC-BCE0-17E75CA47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0048"/>
            <a:ext cx="10515600" cy="74582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30835-02B5-4CC1-BD49-B80EFA9C47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4926"/>
            <a:ext cx="10515600" cy="4351338"/>
          </a:xfrm>
        </p:spPr>
        <p:txBody>
          <a:bodyPr>
            <a:normAutofit/>
          </a:bodyPr>
          <a:lstStyle>
            <a:lvl1pPr marL="457200" indent="-457200">
              <a:buClr>
                <a:schemeClr val="accent1"/>
              </a:buClr>
              <a:buSzPct val="100000"/>
              <a:buFont typeface="+mj-lt"/>
              <a:buAutoNum type="arabicPeriod"/>
              <a:defRPr sz="2200">
                <a:solidFill>
                  <a:schemeClr val="tx2"/>
                </a:solidFill>
              </a:defRPr>
            </a:lvl1pPr>
            <a:lvl2pPr marL="685800" indent="-228600">
              <a:buClr>
                <a:schemeClr val="accent1"/>
              </a:buClr>
              <a:buFont typeface="Arial" panose="020B0604020202020204" pitchFamily="34" charset="0"/>
              <a:buChar char="•"/>
              <a:defRPr sz="2200">
                <a:solidFill>
                  <a:schemeClr val="tx2"/>
                </a:solidFill>
              </a:defRPr>
            </a:lvl2pPr>
            <a:lvl3pPr marL="1143000" indent="-228600">
              <a:buClr>
                <a:schemeClr val="accent1"/>
              </a:buClr>
              <a:buFont typeface="Courier New" panose="02070309020205020404" pitchFamily="49" charset="0"/>
              <a:buChar char="o"/>
              <a:defRPr sz="2200">
                <a:solidFill>
                  <a:schemeClr val="tx2"/>
                </a:solidFill>
              </a:defRPr>
            </a:lvl3pPr>
            <a:lvl4pPr>
              <a:buClr>
                <a:schemeClr val="accent1"/>
              </a:buClr>
              <a:defRPr sz="2200"/>
            </a:lvl4pPr>
            <a:lvl5pPr>
              <a:buClr>
                <a:schemeClr val="accent1"/>
              </a:buClr>
              <a:defRPr sz="220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10020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ing and bullets v1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5550" y="420688"/>
            <a:ext cx="163830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064625AA-178B-4492-9E55-5F95E6FF1E8A}"/>
              </a:ext>
            </a:extLst>
          </p:cNvPr>
          <p:cNvSpPr txBox="1">
            <a:spLocks/>
          </p:cNvSpPr>
          <p:nvPr userDrawn="1"/>
        </p:nvSpPr>
        <p:spPr>
          <a:xfrm>
            <a:off x="838200" y="5765800"/>
            <a:ext cx="9342438" cy="6746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1600" b="1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65338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800" b="1" kern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tabLst>
                <a:tab pos="4216400" algn="ctr"/>
                <a:tab pos="8339138" algn="r"/>
              </a:tabLst>
              <a:defRPr/>
            </a:pPr>
            <a:r>
              <a:rPr lang="fr-FR" dirty="0"/>
              <a:t>CIGRE </a:t>
            </a:r>
            <a:r>
              <a:rPr lang="fr-FR" dirty="0" smtClean="0"/>
              <a:t>Centennial Session 2021</a:t>
            </a:r>
            <a:r>
              <a:rPr lang="fr-FR" dirty="0"/>
              <a:t>		</a:t>
            </a:r>
          </a:p>
          <a:p>
            <a:pPr fontAlgn="auto">
              <a:spcAft>
                <a:spcPts val="0"/>
              </a:spcAft>
              <a:tabLst>
                <a:tab pos="5384800" algn="ctr"/>
                <a:tab pos="8339138" algn="r"/>
              </a:tabLst>
              <a:defRPr/>
            </a:pPr>
            <a:r>
              <a:rPr lang="fr-FR" dirty="0"/>
              <a:t>	 </a:t>
            </a:r>
            <a:r>
              <a:rPr lang="fr-FR" sz="1200" dirty="0"/>
              <a:t>© CIGRE </a:t>
            </a:r>
            <a:r>
              <a:rPr lang="fr-FR" sz="1200" dirty="0" smtClean="0"/>
              <a:t>2021 </a:t>
            </a:r>
            <a:r>
              <a:rPr lang="fr-FR" dirty="0"/>
              <a:t>	</a:t>
            </a:r>
            <a:fld id="{69E19129-E087-495D-B604-BD42CE7CA57C}" type="slidenum">
              <a:rPr lang="fr-FR" smtClean="0"/>
              <a:pPr fontAlgn="auto">
                <a:spcAft>
                  <a:spcPts val="0"/>
                </a:spcAft>
                <a:tabLst>
                  <a:tab pos="5384800" algn="ctr"/>
                  <a:tab pos="8339138" algn="r"/>
                </a:tabLst>
                <a:defRPr/>
              </a:pPr>
              <a:t>‹#›</a:t>
            </a:fld>
            <a:endParaRPr 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661C35-F502-4AFC-BCE0-17E75CA47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0048"/>
            <a:ext cx="10515600" cy="74582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30835-02B5-4CC1-BD49-B80EFA9C47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4926"/>
            <a:ext cx="10515600" cy="435133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buSzPct val="105000"/>
              <a:defRPr sz="2200">
                <a:solidFill>
                  <a:schemeClr val="tx2"/>
                </a:solidFill>
              </a:defRPr>
            </a:lvl1pPr>
            <a:lvl2pPr marL="685800" indent="-228600">
              <a:buClr>
                <a:schemeClr val="accent1"/>
              </a:buClr>
              <a:buFont typeface="Arial" panose="020B0604020202020204" pitchFamily="34" charset="0"/>
              <a:buChar char="−"/>
              <a:defRPr sz="2200">
                <a:solidFill>
                  <a:schemeClr val="tx2"/>
                </a:solidFill>
              </a:defRPr>
            </a:lvl2pPr>
            <a:lvl3pPr marL="1143000" indent="-228600">
              <a:buClr>
                <a:schemeClr val="accent1"/>
              </a:buClr>
              <a:buFont typeface="Courier New" panose="02070309020205020404" pitchFamily="49" charset="0"/>
              <a:buChar char="o"/>
              <a:defRPr sz="2200">
                <a:solidFill>
                  <a:schemeClr val="tx2"/>
                </a:solidFill>
              </a:defRPr>
            </a:lvl3pPr>
            <a:lvl4pPr>
              <a:buClr>
                <a:schemeClr val="accent1"/>
              </a:buClr>
              <a:defRPr sz="2200"/>
            </a:lvl4pPr>
            <a:lvl5pPr>
              <a:buClr>
                <a:schemeClr val="accent1"/>
              </a:buClr>
              <a:defRPr sz="220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640464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ing and bullets v2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5550" y="420688"/>
            <a:ext cx="163830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064625AA-178B-4492-9E55-5F95E6FF1E8A}"/>
              </a:ext>
            </a:extLst>
          </p:cNvPr>
          <p:cNvSpPr txBox="1">
            <a:spLocks/>
          </p:cNvSpPr>
          <p:nvPr userDrawn="1"/>
        </p:nvSpPr>
        <p:spPr>
          <a:xfrm>
            <a:off x="857250" y="5765800"/>
            <a:ext cx="9342438" cy="6746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1600" b="1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65338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800" b="1" kern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tabLst>
                <a:tab pos="4216400" algn="ctr"/>
                <a:tab pos="8339138" algn="r"/>
              </a:tabLst>
              <a:defRPr/>
            </a:pPr>
            <a:r>
              <a:rPr lang="fr-FR" dirty="0"/>
              <a:t>CIGRE </a:t>
            </a:r>
            <a:r>
              <a:rPr lang="fr-FR" dirty="0" smtClean="0"/>
              <a:t>Centennial Session 2021</a:t>
            </a:r>
            <a:r>
              <a:rPr lang="fr-FR" dirty="0"/>
              <a:t>		</a:t>
            </a:r>
          </a:p>
          <a:p>
            <a:pPr fontAlgn="auto">
              <a:spcAft>
                <a:spcPts val="0"/>
              </a:spcAft>
              <a:tabLst>
                <a:tab pos="5384800" algn="ctr"/>
                <a:tab pos="8339138" algn="r"/>
              </a:tabLst>
              <a:defRPr/>
            </a:pPr>
            <a:r>
              <a:rPr lang="fr-FR" dirty="0"/>
              <a:t>	 </a:t>
            </a:r>
            <a:r>
              <a:rPr lang="fr-FR" sz="1200" dirty="0"/>
              <a:t>© CIGRE </a:t>
            </a:r>
            <a:r>
              <a:rPr lang="fr-FR" sz="1200" dirty="0" smtClean="0"/>
              <a:t>2021 </a:t>
            </a:r>
            <a:r>
              <a:rPr lang="fr-FR" dirty="0"/>
              <a:t>	</a:t>
            </a:r>
            <a:fld id="{32BFCC9F-4A77-44F0-9F97-A68230632E94}" type="slidenum">
              <a:rPr lang="fr-FR" smtClean="0"/>
              <a:pPr fontAlgn="auto">
                <a:spcAft>
                  <a:spcPts val="0"/>
                </a:spcAft>
                <a:tabLst>
                  <a:tab pos="5384800" algn="ctr"/>
                  <a:tab pos="8339138" algn="r"/>
                </a:tabLst>
                <a:defRPr/>
              </a:pPr>
              <a:t>‹#›</a:t>
            </a:fld>
            <a:endParaRPr 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661C35-F502-4AFC-BCE0-17E75CA47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0048"/>
            <a:ext cx="10515600" cy="74582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30835-02B5-4CC1-BD49-B80EFA9C47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4926"/>
            <a:ext cx="10515600" cy="435133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buSzPct val="105000"/>
              <a:defRPr sz="2200">
                <a:solidFill>
                  <a:schemeClr val="tx2"/>
                </a:solidFill>
              </a:defRPr>
            </a:lvl1pPr>
            <a:lvl2pPr marL="685800" indent="-228600">
              <a:buClr>
                <a:schemeClr val="accent1"/>
              </a:buClr>
              <a:buFont typeface="Arial" panose="020B0604020202020204" pitchFamily="34" charset="0"/>
              <a:buChar char="−"/>
              <a:defRPr sz="2200">
                <a:solidFill>
                  <a:schemeClr val="tx2"/>
                </a:solidFill>
              </a:defRPr>
            </a:lvl2pPr>
            <a:lvl3pPr marL="1143000" indent="-228600">
              <a:buClr>
                <a:schemeClr val="accent1"/>
              </a:buClr>
              <a:buFont typeface="Courier New" panose="02070309020205020404" pitchFamily="49" charset="0"/>
              <a:buChar char="o"/>
              <a:defRPr sz="2200">
                <a:solidFill>
                  <a:schemeClr val="tx2"/>
                </a:solidFill>
              </a:defRPr>
            </a:lvl3pPr>
            <a:lvl4pPr>
              <a:buClr>
                <a:schemeClr val="accent1"/>
              </a:buClr>
              <a:defRPr sz="2200"/>
            </a:lvl4pPr>
            <a:lvl5pPr>
              <a:buClr>
                <a:schemeClr val="accent1"/>
              </a:buClr>
              <a:defRPr sz="220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518744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ing and bullets v3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5550" y="420688"/>
            <a:ext cx="163830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064625AA-178B-4492-9E55-5F95E6FF1E8A}"/>
              </a:ext>
            </a:extLst>
          </p:cNvPr>
          <p:cNvSpPr txBox="1">
            <a:spLocks/>
          </p:cNvSpPr>
          <p:nvPr userDrawn="1"/>
        </p:nvSpPr>
        <p:spPr>
          <a:xfrm>
            <a:off x="838200" y="5765800"/>
            <a:ext cx="9342438" cy="6746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1600" b="1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65338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800" b="1" kern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tabLst>
                <a:tab pos="4216400" algn="ctr"/>
                <a:tab pos="8339138" algn="r"/>
              </a:tabLst>
              <a:defRPr/>
            </a:pPr>
            <a:r>
              <a:rPr lang="fr-FR" dirty="0"/>
              <a:t>CIGRE </a:t>
            </a:r>
            <a:r>
              <a:rPr lang="fr-FR" dirty="0" smtClean="0"/>
              <a:t>Centennial Session 2021</a:t>
            </a:r>
            <a:r>
              <a:rPr lang="fr-FR" dirty="0"/>
              <a:t>		</a:t>
            </a:r>
          </a:p>
          <a:p>
            <a:pPr fontAlgn="auto">
              <a:spcAft>
                <a:spcPts val="0"/>
              </a:spcAft>
              <a:tabLst>
                <a:tab pos="5384800" algn="ctr"/>
                <a:tab pos="8339138" algn="r"/>
              </a:tabLst>
              <a:defRPr/>
            </a:pPr>
            <a:r>
              <a:rPr lang="fr-FR" dirty="0"/>
              <a:t>	 </a:t>
            </a:r>
            <a:r>
              <a:rPr lang="fr-FR" sz="1200" dirty="0"/>
              <a:t>© CIGRE </a:t>
            </a:r>
            <a:r>
              <a:rPr lang="fr-FR" sz="1200" dirty="0" smtClean="0"/>
              <a:t>2021 </a:t>
            </a:r>
            <a:r>
              <a:rPr lang="fr-FR" dirty="0"/>
              <a:t>	</a:t>
            </a:r>
            <a:fld id="{69837523-9F3E-4C7D-93D0-9752CED6F132}" type="slidenum">
              <a:rPr lang="fr-FR" smtClean="0"/>
              <a:pPr fontAlgn="auto">
                <a:spcAft>
                  <a:spcPts val="0"/>
                </a:spcAft>
                <a:tabLst>
                  <a:tab pos="5384800" algn="ctr"/>
                  <a:tab pos="8339138" algn="r"/>
                </a:tabLst>
                <a:defRPr/>
              </a:pPr>
              <a:t>‹#›</a:t>
            </a:fld>
            <a:endParaRPr 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661C35-F502-4AFC-BCE0-17E75CA47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0048"/>
            <a:ext cx="10515600" cy="74582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30835-02B5-4CC1-BD49-B80EFA9C47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4926"/>
            <a:ext cx="10515600" cy="435133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buSzPct val="105000"/>
              <a:defRPr sz="2200">
                <a:solidFill>
                  <a:schemeClr val="tx2"/>
                </a:solidFill>
              </a:defRPr>
            </a:lvl1pPr>
            <a:lvl2pPr marL="685800" indent="-228600">
              <a:buClr>
                <a:schemeClr val="accent1"/>
              </a:buClr>
              <a:buFont typeface="Arial" panose="020B0604020202020204" pitchFamily="34" charset="0"/>
              <a:buChar char="−"/>
              <a:defRPr sz="2200">
                <a:solidFill>
                  <a:schemeClr val="tx2"/>
                </a:solidFill>
              </a:defRPr>
            </a:lvl2pPr>
            <a:lvl3pPr marL="1143000" indent="-228600">
              <a:buClr>
                <a:schemeClr val="accent1"/>
              </a:buClr>
              <a:buFont typeface="Courier New" panose="02070309020205020404" pitchFamily="49" charset="0"/>
              <a:buChar char="o"/>
              <a:defRPr sz="2200">
                <a:solidFill>
                  <a:schemeClr val="tx2"/>
                </a:solidFill>
              </a:defRPr>
            </a:lvl3pPr>
            <a:lvl4pPr>
              <a:buClr>
                <a:schemeClr val="accent1"/>
              </a:buClr>
              <a:defRPr sz="2200"/>
            </a:lvl4pPr>
            <a:lvl5pPr>
              <a:buClr>
                <a:schemeClr val="accent1"/>
              </a:buClr>
              <a:defRPr sz="220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14461410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and plain log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600" y="203200"/>
            <a:ext cx="163830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064625AA-178B-4492-9E55-5F95E6FF1E8A}"/>
              </a:ext>
            </a:extLst>
          </p:cNvPr>
          <p:cNvSpPr txBox="1">
            <a:spLocks/>
          </p:cNvSpPr>
          <p:nvPr userDrawn="1"/>
        </p:nvSpPr>
        <p:spPr>
          <a:xfrm>
            <a:off x="1017588" y="5843588"/>
            <a:ext cx="9342437" cy="6762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1600" b="1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65338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800" b="1" kern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tabLst>
                <a:tab pos="4216400" algn="ctr"/>
                <a:tab pos="8339138" algn="r"/>
              </a:tabLst>
              <a:defRPr/>
            </a:pPr>
            <a:r>
              <a:rPr lang="fr-FR" dirty="0"/>
              <a:t>CIGRE </a:t>
            </a:r>
            <a:r>
              <a:rPr lang="fr-FR" dirty="0" smtClean="0"/>
              <a:t>Centennial Session 2021</a:t>
            </a:r>
            <a:r>
              <a:rPr lang="fr-FR" dirty="0"/>
              <a:t>		</a:t>
            </a:r>
          </a:p>
          <a:p>
            <a:pPr fontAlgn="auto">
              <a:spcAft>
                <a:spcPts val="0"/>
              </a:spcAft>
              <a:tabLst>
                <a:tab pos="5384800" algn="ctr"/>
                <a:tab pos="8339138" algn="r"/>
              </a:tabLst>
              <a:defRPr/>
            </a:pPr>
            <a:r>
              <a:rPr lang="fr-FR" dirty="0"/>
              <a:t>	 </a:t>
            </a:r>
            <a:r>
              <a:rPr lang="fr-FR" sz="1200" dirty="0"/>
              <a:t>© CIGRE </a:t>
            </a:r>
            <a:r>
              <a:rPr lang="fr-FR" sz="1200" dirty="0" smtClean="0"/>
              <a:t>2021 </a:t>
            </a:r>
            <a:r>
              <a:rPr lang="fr-FR" dirty="0"/>
              <a:t>	</a:t>
            </a:r>
            <a:fld id="{65B03258-C8FD-4C37-B978-D8C752F0418E}" type="slidenum">
              <a:rPr lang="fr-FR" smtClean="0"/>
              <a:pPr fontAlgn="auto">
                <a:spcAft>
                  <a:spcPts val="0"/>
                </a:spcAft>
                <a:tabLst>
                  <a:tab pos="5384800" algn="ctr"/>
                  <a:tab pos="8339138" algn="r"/>
                </a:tabLst>
                <a:defRPr/>
              </a:pPr>
              <a:t>‹#›</a:t>
            </a:fld>
            <a:endParaRPr 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9DA755-ADDA-4D38-B98F-77D27BE23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11151"/>
            <a:ext cx="10515600" cy="673100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764818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and plain no log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DA755-ADDA-4D38-B98F-77D27BE23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311151"/>
            <a:ext cx="10515600" cy="673100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011086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no log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5550" y="420688"/>
            <a:ext cx="163830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42431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log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64625AA-178B-4492-9E55-5F95E6FF1E8A}"/>
              </a:ext>
            </a:extLst>
          </p:cNvPr>
          <p:cNvSpPr txBox="1">
            <a:spLocks/>
          </p:cNvSpPr>
          <p:nvPr userDrawn="1"/>
        </p:nvSpPr>
        <p:spPr>
          <a:xfrm>
            <a:off x="922338" y="5783263"/>
            <a:ext cx="9342437" cy="67468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1600" b="1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65338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800" b="1" kern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tabLst>
                <a:tab pos="4216400" algn="ctr"/>
                <a:tab pos="8339138" algn="r"/>
              </a:tabLst>
              <a:defRPr/>
            </a:pPr>
            <a:r>
              <a:rPr lang="fr-FR" dirty="0"/>
              <a:t>CIGRE </a:t>
            </a:r>
            <a:r>
              <a:rPr lang="fr-FR" dirty="0" smtClean="0"/>
              <a:t>Centennial Session 2021</a:t>
            </a:r>
            <a:r>
              <a:rPr lang="fr-FR" dirty="0"/>
              <a:t>		</a:t>
            </a:r>
          </a:p>
          <a:p>
            <a:pPr fontAlgn="auto">
              <a:spcAft>
                <a:spcPts val="0"/>
              </a:spcAft>
              <a:tabLst>
                <a:tab pos="5384800" algn="ctr"/>
                <a:tab pos="8339138" algn="r"/>
              </a:tabLst>
              <a:defRPr/>
            </a:pPr>
            <a:r>
              <a:rPr lang="fr-FR" dirty="0"/>
              <a:t>	 </a:t>
            </a:r>
            <a:r>
              <a:rPr lang="fr-FR" sz="1200" dirty="0"/>
              <a:t>© CIGRE </a:t>
            </a:r>
            <a:r>
              <a:rPr lang="fr-FR" sz="1200" dirty="0" smtClean="0"/>
              <a:t>2021 </a:t>
            </a:r>
            <a:r>
              <a:rPr lang="fr-FR" dirty="0"/>
              <a:t>	</a:t>
            </a:r>
            <a:fld id="{D66B5DC4-AFC8-463D-B93B-CEDD117426B2}" type="slidenum">
              <a:rPr lang="fr-FR" smtClean="0"/>
              <a:pPr fontAlgn="auto">
                <a:spcAft>
                  <a:spcPts val="0"/>
                </a:spcAft>
                <a:tabLst>
                  <a:tab pos="5384800" algn="ctr"/>
                  <a:tab pos="8339138" algn="r"/>
                </a:tabLst>
                <a:defRPr/>
              </a:pPr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66779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064625AA-178B-4492-9E55-5F95E6FF1E8A}"/>
              </a:ext>
            </a:extLst>
          </p:cNvPr>
          <p:cNvSpPr txBox="1">
            <a:spLocks/>
          </p:cNvSpPr>
          <p:nvPr userDrawn="1"/>
        </p:nvSpPr>
        <p:spPr>
          <a:xfrm>
            <a:off x="839788" y="5861050"/>
            <a:ext cx="9342437" cy="6762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1600" b="1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65338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800" b="1" kern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tabLst>
                <a:tab pos="4216400" algn="ctr"/>
                <a:tab pos="8339138" algn="r"/>
              </a:tabLst>
              <a:defRPr/>
            </a:pPr>
            <a:r>
              <a:rPr lang="fr-FR" dirty="0"/>
              <a:t>CIGRE </a:t>
            </a:r>
            <a:r>
              <a:rPr lang="fr-FR" dirty="0" smtClean="0"/>
              <a:t>Centennial Session 2021</a:t>
            </a:r>
            <a:r>
              <a:rPr lang="fr-FR" dirty="0"/>
              <a:t>		</a:t>
            </a:r>
          </a:p>
          <a:p>
            <a:pPr fontAlgn="auto">
              <a:spcAft>
                <a:spcPts val="0"/>
              </a:spcAft>
              <a:tabLst>
                <a:tab pos="5384800" algn="ctr"/>
                <a:tab pos="8339138" algn="r"/>
              </a:tabLst>
              <a:defRPr/>
            </a:pPr>
            <a:r>
              <a:rPr lang="fr-FR" dirty="0"/>
              <a:t>	 </a:t>
            </a:r>
            <a:r>
              <a:rPr lang="fr-FR" sz="1200" dirty="0"/>
              <a:t>© CIGRE </a:t>
            </a:r>
            <a:r>
              <a:rPr lang="fr-FR" sz="1200" dirty="0" smtClean="0"/>
              <a:t>2021 </a:t>
            </a:r>
            <a:r>
              <a:rPr lang="fr-FR" dirty="0"/>
              <a:t>	</a:t>
            </a:r>
            <a:fld id="{4A9559DC-02E5-4DD7-939A-BE651FC7022D}" type="slidenum">
              <a:rPr lang="fr-FR" smtClean="0"/>
              <a:pPr fontAlgn="auto">
                <a:spcAft>
                  <a:spcPts val="0"/>
                </a:spcAft>
                <a:tabLst>
                  <a:tab pos="5384800" algn="ctr"/>
                  <a:tab pos="8339138" algn="r"/>
                </a:tabLst>
                <a:defRPr/>
              </a:pPr>
              <a:t>‹#›</a:t>
            </a:fld>
            <a:endParaRPr 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62BDAB-8C03-49FE-9EAA-8162E4BB9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B3EFB5-8611-4301-81A0-65A7898C09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dirty="0"/>
              <a:t>Cliquez sur l'icône pour ajouter une image</a:t>
            </a:r>
            <a:endParaRPr lang="en-NZ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695327-1C22-4CDC-A9AC-3BB81D16ED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818242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caption small log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0" y="352425"/>
            <a:ext cx="1143000" cy="54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562BDAB-8C03-49FE-9EAA-8162E4BB9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B3EFB5-8611-4301-81A0-65A7898C09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dirty="0"/>
              <a:t>Cliquez sur l'icône pour ajouter une image</a:t>
            </a:r>
            <a:endParaRPr lang="en-NZ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695327-1C22-4CDC-A9AC-3BB81D16ED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727329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75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064625AA-178B-4492-9E55-5F95E6FF1E8A}"/>
              </a:ext>
            </a:extLst>
          </p:cNvPr>
          <p:cNvSpPr txBox="1">
            <a:spLocks/>
          </p:cNvSpPr>
          <p:nvPr userDrawn="1"/>
        </p:nvSpPr>
        <p:spPr>
          <a:xfrm>
            <a:off x="660400" y="5800725"/>
            <a:ext cx="9342438" cy="6746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1600" b="1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65338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800" b="1" kern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tabLst>
                <a:tab pos="4216400" algn="ctr"/>
                <a:tab pos="8339138" algn="r"/>
              </a:tabLst>
              <a:defRPr/>
            </a:pPr>
            <a:r>
              <a:rPr lang="fr-FR" dirty="0"/>
              <a:t>CIGRE </a:t>
            </a:r>
            <a:r>
              <a:rPr lang="fr-FR" dirty="0" smtClean="0"/>
              <a:t>Centennial Session 2021</a:t>
            </a:r>
            <a:r>
              <a:rPr lang="fr-FR" dirty="0"/>
              <a:t>		</a:t>
            </a:r>
          </a:p>
          <a:p>
            <a:pPr fontAlgn="auto">
              <a:spcAft>
                <a:spcPts val="0"/>
              </a:spcAft>
              <a:tabLst>
                <a:tab pos="5384800" algn="ctr"/>
                <a:tab pos="8339138" algn="r"/>
              </a:tabLst>
              <a:defRPr/>
            </a:pPr>
            <a:r>
              <a:rPr lang="fr-FR" dirty="0"/>
              <a:t>	 </a:t>
            </a:r>
            <a:r>
              <a:rPr lang="fr-FR" sz="1200" dirty="0"/>
              <a:t>© CIGRE </a:t>
            </a:r>
            <a:r>
              <a:rPr lang="fr-FR" sz="1200" dirty="0" smtClean="0"/>
              <a:t>2021 </a:t>
            </a:r>
            <a:r>
              <a:rPr lang="fr-FR" dirty="0"/>
              <a:t>	</a:t>
            </a:r>
          </a:p>
        </p:txBody>
      </p:sp>
      <p:sp>
        <p:nvSpPr>
          <p:cNvPr id="11" name="Titre 20"/>
          <p:cNvSpPr>
            <a:spLocks noGrp="1"/>
          </p:cNvSpPr>
          <p:nvPr>
            <p:ph type="title"/>
          </p:nvPr>
        </p:nvSpPr>
        <p:spPr>
          <a:xfrm>
            <a:off x="525970" y="413249"/>
            <a:ext cx="8951422" cy="69783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FR" sz="3200" b="1" kern="1200" dirty="0">
                <a:solidFill>
                  <a:srgbClr val="008A5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12" name="Espace réservé du texte 24"/>
          <p:cNvSpPr>
            <a:spLocks noGrp="1"/>
          </p:cNvSpPr>
          <p:nvPr>
            <p:ph type="body" sz="quarter" idx="10"/>
          </p:nvPr>
        </p:nvSpPr>
        <p:spPr>
          <a:xfrm>
            <a:off x="525464" y="2070100"/>
            <a:ext cx="11145836" cy="3622676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l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l"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l"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l"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3" name="Espace réservé du texte 26"/>
          <p:cNvSpPr>
            <a:spLocks noGrp="1"/>
          </p:cNvSpPr>
          <p:nvPr>
            <p:ph type="body" sz="quarter" idx="11"/>
          </p:nvPr>
        </p:nvSpPr>
        <p:spPr>
          <a:xfrm>
            <a:off x="525463" y="1165225"/>
            <a:ext cx="8951912" cy="687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7" name="Espace réservé du numéro de diapositive 4">
            <a:extLst>
              <a:ext uri="{FF2B5EF4-FFF2-40B4-BE49-F238E27FC236}">
                <a16:creationId xmlns:a16="http://schemas.microsoft.com/office/drawing/2014/main" id="{F144E40C-91F8-4BBC-A9E0-F3D6D228E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77375" y="5908675"/>
            <a:ext cx="525463" cy="458788"/>
          </a:xfrm>
        </p:spPr>
        <p:txBody>
          <a:bodyPr anchor="b"/>
          <a:lstStyle>
            <a:lvl1pPr algn="r">
              <a:defRPr sz="1200" smtClean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fld id="{DA48D13D-BD6D-48FD-8914-CA1DB772EADE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3309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smtClean="0"/>
              <a:t>Modifiez le style du titre</a:t>
            </a:r>
            <a:endParaRPr lang="en-NZ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NZ" altLang="en-US" smtClean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7EB925-7612-46E3-B325-E0F2E64E21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D3EE8CD-7C4E-46CF-B1F7-C9717FDF3ED6}" type="datetimeFigureOut">
              <a:rPr lang="en-NZ"/>
              <a:pPr>
                <a:defRPr/>
              </a:pPr>
              <a:t>13/06/2021</a:t>
            </a:fld>
            <a:endParaRPr lang="en-NZ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B83F4A-34D0-4D19-B9A4-0D24C5D73C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N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C97524-6E08-4C30-9778-5BEC932F63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35DA1B6-1309-48FA-B0AB-68208523576D}" type="slidenum">
              <a:rPr lang="en-NZ"/>
              <a:pPr>
                <a:defRPr/>
              </a:pPr>
              <a:t>‹#›</a:t>
            </a:fld>
            <a:endParaRPr lang="en-N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Gallery_of_sovereign_state_flags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26"/>
            <a:ext cx="121935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ZoneTexte 7"/>
          <p:cNvSpPr txBox="1">
            <a:spLocks noChangeArrowheads="1"/>
          </p:cNvSpPr>
          <p:nvPr/>
        </p:nvSpPr>
        <p:spPr bwMode="auto">
          <a:xfrm>
            <a:off x="5953125" y="387350"/>
            <a:ext cx="2701925" cy="1108075"/>
          </a:xfrm>
          <a:prstGeom prst="rect">
            <a:avLst/>
          </a:prstGeom>
          <a:solidFill>
            <a:srgbClr val="009900"/>
          </a:solidFill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100" dirty="0" smtClean="0">
                <a:solidFill>
                  <a:schemeClr val="bg2"/>
                </a:solidFill>
              </a:rPr>
              <a:t>You may insert your country flag</a:t>
            </a:r>
          </a:p>
          <a:p>
            <a:pPr eaLnBrk="1" hangingPunct="1"/>
            <a:r>
              <a:rPr lang="en-US" altLang="en-US" sz="1100" dirty="0" smtClean="0">
                <a:solidFill>
                  <a:schemeClr val="bg2"/>
                </a:solidFill>
              </a:rPr>
              <a:t>See on </a:t>
            </a:r>
            <a:r>
              <a:rPr lang="en-US" altLang="en-US" sz="1100" dirty="0" smtClean="0">
                <a:hlinkClick r:id="rId3"/>
              </a:rPr>
              <a:t>https://en.wikipedia.org/wiki/Gallery_of_sovereign_state_flags</a:t>
            </a:r>
            <a:r>
              <a:rPr lang="en-US" altLang="en-US" sz="1100" dirty="0" smtClean="0"/>
              <a:t> </a:t>
            </a:r>
          </a:p>
          <a:p>
            <a:pPr eaLnBrk="1" hangingPunct="1"/>
            <a:r>
              <a:rPr lang="en-US" altLang="en-US" sz="1100" dirty="0" smtClean="0">
                <a:solidFill>
                  <a:schemeClr val="bg2"/>
                </a:solidFill>
              </a:rPr>
              <a:t> (select  PNG format, 200px).</a:t>
            </a:r>
          </a:p>
          <a:p>
            <a:pPr eaLnBrk="1" hangingPunct="1"/>
            <a:r>
              <a:rPr lang="en-US" altLang="en-US" sz="1100" dirty="0" smtClean="0">
                <a:solidFill>
                  <a:schemeClr val="bg2"/>
                </a:solidFill>
              </a:rPr>
              <a:t>Delete otherwise.</a:t>
            </a:r>
            <a:endParaRPr lang="en-US" altLang="en-US" sz="1100" dirty="0">
              <a:solidFill>
                <a:schemeClr val="bg2"/>
              </a:solidFill>
            </a:endParaRPr>
          </a:p>
        </p:txBody>
      </p:sp>
      <p:sp>
        <p:nvSpPr>
          <p:cNvPr id="22532" name="Titre 1"/>
          <p:cNvSpPr txBox="1">
            <a:spLocks/>
          </p:cNvSpPr>
          <p:nvPr/>
        </p:nvSpPr>
        <p:spPr bwMode="auto">
          <a:xfrm>
            <a:off x="2778125" y="1978025"/>
            <a:ext cx="8101013" cy="85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3600" dirty="0" smtClean="0">
                <a:solidFill>
                  <a:schemeClr val="bg1"/>
                </a:solidFill>
              </a:rPr>
              <a:t>          Title of your Presentation</a:t>
            </a:r>
            <a:endParaRPr lang="en-US" altLang="en-US" sz="36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464788" y="3209382"/>
            <a:ext cx="6552728" cy="954107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+mn-lt"/>
              </a:rPr>
              <a:t>PS Number (if applicable)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+mn-lt"/>
              </a:rPr>
              <a:t>AUTHOR’S NAME (Country)</a:t>
            </a:r>
            <a:endParaRPr lang="en-US" sz="280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latin typeface="+mn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168309" y="4367206"/>
            <a:ext cx="6849207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i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Logo of your company of reasonable size and on first slide only</a:t>
            </a:r>
            <a:endParaRPr lang="en-US" sz="2800" b="1" i="1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reflection blurRad="12700" stA="28000" endPos="45000" dist="1000" dir="5400000" sy="-100000" algn="bl" rotWithShape="0"/>
              </a:effectLst>
              <a:latin typeface="+mn-lt"/>
            </a:endParaRPr>
          </a:p>
        </p:txBody>
      </p:sp>
      <p:sp>
        <p:nvSpPr>
          <p:cNvPr id="22536" name="ZoneTexte 3"/>
          <p:cNvSpPr txBox="1">
            <a:spLocks noChangeArrowheads="1"/>
          </p:cNvSpPr>
          <p:nvPr/>
        </p:nvSpPr>
        <p:spPr bwMode="auto">
          <a:xfrm>
            <a:off x="3235325" y="3727450"/>
            <a:ext cx="1857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re 1"/>
          <p:cNvSpPr>
            <a:spLocks noGrp="1"/>
          </p:cNvSpPr>
          <p:nvPr>
            <p:ph type="title"/>
          </p:nvPr>
        </p:nvSpPr>
        <p:spPr>
          <a:xfrm>
            <a:off x="1835150" y="538163"/>
            <a:ext cx="8951913" cy="698500"/>
          </a:xfrm>
        </p:spPr>
        <p:txBody>
          <a:bodyPr/>
          <a:lstStyle/>
          <a:p>
            <a:pPr algn="ctr"/>
            <a:r>
              <a:rPr lang="en-US" altLang="en-US" dirty="0" smtClean="0"/>
              <a:t>Contribution Template</a:t>
            </a:r>
            <a:endParaRPr lang="en-US" altLang="en-US" dirty="0" smtClean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525463" y="1444625"/>
            <a:ext cx="11145837" cy="4305300"/>
          </a:xfrm>
        </p:spPr>
        <p:txBody>
          <a:bodyPr rtlCol="0">
            <a:normAutofit fontScale="85000" lnSpcReduction="20000"/>
          </a:bodyPr>
          <a:lstStyle/>
          <a:p>
            <a:pPr marL="0" indent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1"/>
                </a:solidFill>
              </a:rPr>
              <a:t>Please use this template to prepare your contribution</a:t>
            </a:r>
          </a:p>
          <a:p>
            <a:pPr marL="0" indent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b="1" dirty="0" smtClean="0">
              <a:solidFill>
                <a:schemeClr val="tx1"/>
              </a:solidFill>
            </a:endParaRPr>
          </a:p>
          <a:p>
            <a:pPr marL="0" indent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1"/>
                </a:solidFill>
              </a:rPr>
              <a:t> Fill in Slide 1</a:t>
            </a:r>
            <a:endParaRPr lang="en-US" dirty="0" smtClean="0"/>
          </a:p>
          <a:p>
            <a:pPr marL="381000" lvl="1" indent="-190500" algn="just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en-US" b="0" dirty="0" smtClean="0">
                <a:solidFill>
                  <a:schemeClr val="tx1"/>
                </a:solidFill>
              </a:rPr>
              <a:t>Type in the title of the presentation</a:t>
            </a:r>
            <a:endParaRPr lang="en-US" i="1" dirty="0" smtClean="0">
              <a:solidFill>
                <a:schemeClr val="tx1"/>
              </a:solidFill>
            </a:endParaRPr>
          </a:p>
          <a:p>
            <a:pPr marL="190500" lvl="1" indent="0" algn="just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b="0" dirty="0" smtClean="0">
              <a:solidFill>
                <a:schemeClr val="tx1"/>
              </a:solidFill>
            </a:endParaRPr>
          </a:p>
          <a:p>
            <a:pPr marL="381000" lvl="1" indent="-190500" algn="just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en-US" b="0" dirty="0" smtClean="0">
                <a:solidFill>
                  <a:schemeClr val="tx1"/>
                </a:solidFill>
              </a:rPr>
              <a:t>Specify the number of the preferential subject (if the presentation aligned with one, otherwise leave blank)</a:t>
            </a:r>
            <a:r>
              <a:rPr lang="en-US" i="1" dirty="0" smtClean="0">
                <a:solidFill>
                  <a:schemeClr val="tx1"/>
                </a:solidFill>
              </a:rPr>
              <a:t> </a:t>
            </a:r>
            <a:r>
              <a:rPr lang="en-US" b="0" dirty="0" smtClean="0">
                <a:solidFill>
                  <a:schemeClr val="tx1"/>
                </a:solidFill>
              </a:rPr>
              <a:t>-  as well as the main speaker or author’s name and country </a:t>
            </a:r>
          </a:p>
          <a:p>
            <a:pPr marL="381000" lvl="1" indent="-190500" algn="just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endParaRPr lang="en-US" b="0" dirty="0" smtClean="0">
              <a:solidFill>
                <a:schemeClr val="tx1"/>
              </a:solidFill>
            </a:endParaRPr>
          </a:p>
          <a:p>
            <a:pPr marL="381000" lvl="1" indent="-190500" algn="just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en-US" b="0" dirty="0" smtClean="0">
                <a:solidFill>
                  <a:schemeClr val="tx1"/>
                </a:solidFill>
              </a:rPr>
              <a:t>The logo of the company or affiliation may be added </a:t>
            </a:r>
            <a:r>
              <a:rPr lang="en-US" i="1" dirty="0" smtClean="0">
                <a:solidFill>
                  <a:schemeClr val="tx1"/>
                </a:solidFill>
              </a:rPr>
              <a:t>but should be of reasonable size and on first slide only</a:t>
            </a:r>
            <a:r>
              <a:rPr lang="en-US" b="0" dirty="0" smtClean="0">
                <a:solidFill>
                  <a:schemeClr val="tx1"/>
                </a:solidFill>
              </a:rPr>
              <a:t>.</a:t>
            </a:r>
          </a:p>
          <a:p>
            <a:pPr marL="381000" lvl="1" indent="-190500" algn="just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en-US" b="0" dirty="0" smtClean="0">
                <a:solidFill>
                  <a:schemeClr val="tx1"/>
                </a:solidFill>
              </a:rPr>
              <a:t>Click on add slide and complete the slideshow. You may use our pre-recorded layouts if you wish.</a:t>
            </a:r>
          </a:p>
          <a:p>
            <a:pPr marL="381000" lvl="1" indent="-190500" algn="just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en-US" b="0" dirty="0" smtClean="0">
                <a:solidFill>
                  <a:schemeClr val="tx1"/>
                </a:solidFill>
              </a:rPr>
              <a:t>Do not forget to delete the instructions slides.</a:t>
            </a:r>
          </a:p>
          <a:p>
            <a:pPr marL="190500" lvl="1" indent="0" algn="just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b="0" dirty="0" smtClean="0">
              <a:solidFill>
                <a:schemeClr val="tx1"/>
              </a:solidFill>
            </a:endParaRPr>
          </a:p>
          <a:p>
            <a:pPr marL="0" indent="0" algn="just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1"/>
                </a:solidFill>
              </a:rPr>
              <a:t>Naming of each file should be:</a:t>
            </a:r>
          </a:p>
          <a:p>
            <a:pPr marL="190500" lvl="1" indent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b="0" dirty="0" smtClean="0">
                <a:solidFill>
                  <a:schemeClr val="tx1"/>
                </a:solidFill>
              </a:rPr>
              <a:t> Study Committee_ presenter name</a:t>
            </a:r>
            <a:endParaRPr lang="en-US" b="0" dirty="0" smtClean="0">
              <a:solidFill>
                <a:schemeClr val="tx1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99D38C-EB87-4CEB-BBEB-CEEA80F4B20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re 1"/>
          <p:cNvSpPr>
            <a:spLocks noGrp="1"/>
          </p:cNvSpPr>
          <p:nvPr>
            <p:ph type="title"/>
          </p:nvPr>
        </p:nvSpPr>
        <p:spPr>
          <a:xfrm>
            <a:off x="838200" y="630238"/>
            <a:ext cx="10515600" cy="746125"/>
          </a:xfrm>
        </p:spPr>
        <p:txBody>
          <a:bodyPr/>
          <a:lstStyle/>
          <a:p>
            <a:endParaRPr lang="en-GB" altLang="en-US" dirty="0" smtClean="0"/>
          </a:p>
        </p:txBody>
      </p:sp>
      <p:sp>
        <p:nvSpPr>
          <p:cNvPr id="25603" name="Espace réservé du contenu 2"/>
          <p:cNvSpPr>
            <a:spLocks noGrp="1"/>
          </p:cNvSpPr>
          <p:nvPr>
            <p:ph idx="1"/>
          </p:nvPr>
        </p:nvSpPr>
        <p:spPr>
          <a:xfrm>
            <a:off x="838200" y="1395413"/>
            <a:ext cx="10515600" cy="4351337"/>
          </a:xfrm>
        </p:spPr>
        <p:txBody>
          <a:bodyPr/>
          <a:lstStyle/>
          <a:p>
            <a:pPr>
              <a:buSzTx/>
              <a:buFont typeface="Arial" panose="020B0604020202020204" pitchFamily="34" charset="0"/>
              <a:buAutoNum type="arabicPeriod"/>
            </a:pPr>
            <a:endParaRPr lang="en-GB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re 1"/>
          <p:cNvSpPr>
            <a:spLocks noGrp="1"/>
          </p:cNvSpPr>
          <p:nvPr>
            <p:ph type="title"/>
          </p:nvPr>
        </p:nvSpPr>
        <p:spPr>
          <a:xfrm>
            <a:off x="838200" y="630238"/>
            <a:ext cx="10515600" cy="746125"/>
          </a:xfrm>
        </p:spPr>
        <p:txBody>
          <a:bodyPr/>
          <a:lstStyle/>
          <a:p>
            <a:endParaRPr lang="en-GB" altLang="en-US" dirty="0" smtClean="0"/>
          </a:p>
        </p:txBody>
      </p:sp>
      <p:sp>
        <p:nvSpPr>
          <p:cNvPr id="26627" name="Espace réservé du contenu 2"/>
          <p:cNvSpPr>
            <a:spLocks noGrp="1"/>
          </p:cNvSpPr>
          <p:nvPr>
            <p:ph idx="1"/>
          </p:nvPr>
        </p:nvSpPr>
        <p:spPr>
          <a:xfrm>
            <a:off x="838200" y="1395413"/>
            <a:ext cx="10515600" cy="4351337"/>
          </a:xfrm>
        </p:spPr>
        <p:txBody>
          <a:bodyPr/>
          <a:lstStyle/>
          <a:p>
            <a:endParaRPr lang="en-GB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re 1"/>
          <p:cNvSpPr>
            <a:spLocks noGrp="1"/>
          </p:cNvSpPr>
          <p:nvPr>
            <p:ph type="title"/>
          </p:nvPr>
        </p:nvSpPr>
        <p:spPr>
          <a:xfrm>
            <a:off x="323850" y="311150"/>
            <a:ext cx="10515600" cy="673100"/>
          </a:xfrm>
        </p:spPr>
        <p:txBody>
          <a:bodyPr/>
          <a:lstStyle/>
          <a:p>
            <a:endParaRPr lang="en-GB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 dirty="0" smtClean="0"/>
          </a:p>
        </p:txBody>
      </p:sp>
      <p:sp>
        <p:nvSpPr>
          <p:cNvPr id="28675" name="Espace réservé pour une image  2"/>
          <p:cNvSpPr>
            <a:spLocks noGrp="1" noTextEdit="1"/>
          </p:cNvSpPr>
          <p:nvPr>
            <p:ph type="pic" idx="1"/>
          </p:nvPr>
        </p:nvSpPr>
        <p:spPr/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re 1"/>
          <p:cNvSpPr>
            <a:spLocks noGrp="1"/>
          </p:cNvSpPr>
          <p:nvPr>
            <p:ph type="title"/>
          </p:nvPr>
        </p:nvSpPr>
        <p:spPr>
          <a:xfrm>
            <a:off x="838200" y="630238"/>
            <a:ext cx="10515600" cy="746125"/>
          </a:xfrm>
        </p:spPr>
        <p:txBody>
          <a:bodyPr/>
          <a:lstStyle/>
          <a:p>
            <a:endParaRPr lang="en-GB" altLang="en-US" dirty="0" smtClean="0"/>
          </a:p>
        </p:txBody>
      </p:sp>
      <p:sp>
        <p:nvSpPr>
          <p:cNvPr id="29699" name="Espace réservé du contenu 2"/>
          <p:cNvSpPr>
            <a:spLocks noGrp="1"/>
          </p:cNvSpPr>
          <p:nvPr>
            <p:ph idx="1"/>
          </p:nvPr>
        </p:nvSpPr>
        <p:spPr>
          <a:xfrm>
            <a:off x="838200" y="1395413"/>
            <a:ext cx="10515600" cy="4351337"/>
          </a:xfrm>
        </p:spPr>
        <p:txBody>
          <a:bodyPr/>
          <a:lstStyle/>
          <a:p>
            <a:endParaRPr lang="en-GB" altLang="en-US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 dirty="0" smtClean="0"/>
          </a:p>
        </p:txBody>
      </p:sp>
      <p:sp>
        <p:nvSpPr>
          <p:cNvPr id="30723" name="Espace réservé pour une image  2"/>
          <p:cNvSpPr>
            <a:spLocks noGrp="1" noTextEdit="1"/>
          </p:cNvSpPr>
          <p:nvPr>
            <p:ph type="pic" idx="1"/>
          </p:nvPr>
        </p:nvSpPr>
        <p:spPr/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endParaRPr lang="en-GB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CIGREglobalEd1">
      <a:dk1>
        <a:sysClr val="windowText" lastClr="000000"/>
      </a:dk1>
      <a:lt1>
        <a:sysClr val="window" lastClr="FFFFFF"/>
      </a:lt1>
      <a:dk2>
        <a:srgbClr val="7F7F7F"/>
      </a:dk2>
      <a:lt2>
        <a:srgbClr val="DEDDD7"/>
      </a:lt2>
      <a:accent1>
        <a:srgbClr val="007E4F"/>
      </a:accent1>
      <a:accent2>
        <a:srgbClr val="41AD49"/>
      </a:accent2>
      <a:accent3>
        <a:srgbClr val="F2672D"/>
      </a:accent3>
      <a:accent4>
        <a:srgbClr val="523E6C"/>
      </a:accent4>
      <a:accent5>
        <a:srgbClr val="0FB3BD"/>
      </a:accent5>
      <a:accent6>
        <a:srgbClr val="DC1A5C"/>
      </a:accent6>
      <a:hlink>
        <a:srgbClr val="11668F"/>
      </a:hlink>
      <a:folHlink>
        <a:srgbClr val="11668F"/>
      </a:folHlink>
    </a:clrScheme>
    <a:fontScheme name="Custom 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GREglobal16_9_Ed1Aug18.v2potx.potx" id="{851D9E84-7857-4959-8209-91AE4FCDD2E8}" vid="{70DA1C26-504D-4DDA-9CD8-0E0DC5546A5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CIGREglobal16_9_Ed1Aug18.v2potx</Template>
  <TotalTime>504</TotalTime>
  <Words>167</Words>
  <Application>Microsoft Office PowerPoint</Application>
  <PresentationFormat>Widescreen</PresentationFormat>
  <Paragraphs>23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Wingdings</vt:lpstr>
      <vt:lpstr>Courier New</vt:lpstr>
      <vt:lpstr>Thème Office</vt:lpstr>
      <vt:lpstr>PowerPoint Presentation</vt:lpstr>
      <vt:lpstr>Contribution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Hakima ABDELLAOUI</dc:creator>
  <cp:lastModifiedBy>Giacomoni, Anthony</cp:lastModifiedBy>
  <cp:revision>44</cp:revision>
  <dcterms:created xsi:type="dcterms:W3CDTF">2018-08-21T10:06:45Z</dcterms:created>
  <dcterms:modified xsi:type="dcterms:W3CDTF">2021-06-14T01:37:24Z</dcterms:modified>
</cp:coreProperties>
</file>